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48000" cy="1809750"/>
  <p:notesSz cx="6858000" cy="9144000"/>
  <p:defaultTextStyle>
    <a:defPPr>
      <a:defRPr lang="zh-TW"/>
    </a:defPPr>
    <a:lvl1pPr marL="0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1pPr>
    <a:lvl2pPr marL="116586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2pPr>
    <a:lvl3pPr marL="233172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3pPr>
    <a:lvl4pPr marL="349758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4pPr>
    <a:lvl5pPr marL="466344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5pPr>
    <a:lvl6pPr marL="582930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6pPr>
    <a:lvl7pPr marL="699516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7pPr>
    <a:lvl8pPr marL="816102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8pPr>
    <a:lvl9pPr marL="932688" algn="l" defTabSz="233172" rtl="0" eaLnBrk="1" latinLnBrk="0" hangingPunct="1">
      <a:defRPr sz="4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3F25"/>
    <a:srgbClr val="F8BB27"/>
    <a:srgbClr val="3D2617"/>
    <a:srgbClr val="9C6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8" autoAdjust="0"/>
    <p:restoredTop sz="94660"/>
  </p:normalViewPr>
  <p:slideViewPr>
    <p:cSldViewPr snapToGrid="0">
      <p:cViewPr varScale="1">
        <p:scale>
          <a:sx n="252" d="100"/>
          <a:sy n="252" d="100"/>
        </p:scale>
        <p:origin x="136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25951D-06E0-404F-94BB-A5193BF88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96179"/>
            <a:ext cx="2286000" cy="630061"/>
          </a:xfrm>
        </p:spPr>
        <p:txBody>
          <a:bodyPr anchor="b"/>
          <a:lstStyle>
            <a:lvl1pPr algn="ctr">
              <a:defRPr sz="1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2F5B5C2-FE68-4B85-BF26-461ED2815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950538"/>
            <a:ext cx="2286000" cy="436937"/>
          </a:xfrm>
        </p:spPr>
        <p:txBody>
          <a:bodyPr/>
          <a:lstStyle>
            <a:lvl1pPr marL="0" indent="0" algn="ctr">
              <a:buNone/>
              <a:defRPr sz="600"/>
            </a:lvl1pPr>
            <a:lvl2pPr marL="114300" indent="0" algn="ctr">
              <a:buNone/>
              <a:defRPr sz="500"/>
            </a:lvl2pPr>
            <a:lvl3pPr marL="228600" indent="0" algn="ctr">
              <a:buNone/>
              <a:defRPr sz="450"/>
            </a:lvl3pPr>
            <a:lvl4pPr marL="342900" indent="0" algn="ctr">
              <a:buNone/>
              <a:defRPr sz="400"/>
            </a:lvl4pPr>
            <a:lvl5pPr marL="457200" indent="0" algn="ctr">
              <a:buNone/>
              <a:defRPr sz="400"/>
            </a:lvl5pPr>
            <a:lvl6pPr marL="571500" indent="0" algn="ctr">
              <a:buNone/>
              <a:defRPr sz="400"/>
            </a:lvl6pPr>
            <a:lvl7pPr marL="685800" indent="0" algn="ctr">
              <a:buNone/>
              <a:defRPr sz="400"/>
            </a:lvl7pPr>
            <a:lvl8pPr marL="800100" indent="0" algn="ctr">
              <a:buNone/>
              <a:defRPr sz="400"/>
            </a:lvl8pPr>
            <a:lvl9pPr marL="914400" indent="0" algn="ctr">
              <a:buNone/>
              <a:defRPr sz="4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B617B9-A82F-4952-B593-C694B150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0063E2-723C-497C-A43A-067CD615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AAF948-DF9A-49A5-9DCC-8DF29BA2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49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21757-B7F6-4E0F-974E-55504CFB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258C759-3B51-4D40-89C2-19A701A75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8F72BE-E4A7-4502-AE36-D665090C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44BFBB-E432-4A26-B334-064A3636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8CFB5E-A172-4A91-BFD1-E11AC6E0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05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5B8146C-4A1C-4BA0-B6E7-B2BFFB239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81225" y="96353"/>
            <a:ext cx="657225" cy="153367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CB670D-D69B-43EF-BAA7-816EDEB16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9550" y="96353"/>
            <a:ext cx="1933575" cy="153367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C0B282-8FAC-403F-BD58-2AADE021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AB1D6B-1F4E-4CAC-8540-2873E008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0D80D8-FC4F-4BBB-940F-A8CCED73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43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47751D-F0B3-4144-B985-7E282FF6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10660B-619F-4691-8AF2-679085EF0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897A3D-5CD8-4B37-9FD1-D2F6A8B6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D0ED74-AF8C-443C-AD04-8EE382DD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126EC2-5B76-430F-A0EC-0611F374A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2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EA3DD7-1D96-4CA9-937E-EA451553A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3" y="451181"/>
            <a:ext cx="2628900" cy="752806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B6A018-1D05-4122-8A36-8A36B6A4D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963" y="1211108"/>
            <a:ext cx="2628900" cy="395883"/>
          </a:xfrm>
        </p:spPr>
        <p:txBody>
          <a:bodyPr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14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2860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3pPr>
            <a:lvl4pPr marL="3429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572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715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858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8001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9144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879B0F-0F97-4D70-A0F3-ADBEB25D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350CAD-1757-4831-81F4-41EC67D1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A75F6F-DEE9-46F4-A814-BCC89B1F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20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A6AFCA-78F4-40FF-8F82-37D4CC49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E2AE3B-306F-47FA-AF8E-5D4EA38AC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550" y="481762"/>
            <a:ext cx="1295400" cy="114827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3AF8528-F394-441A-8BF1-61F5F2BAC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3050" y="481762"/>
            <a:ext cx="1295400" cy="114827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603C9F-B8B8-4A41-9B20-59F2B5687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6730A3-94C7-4E83-A815-642CBAF8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B6BCF8-7713-4CB4-8978-34C31A6B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70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753EB-4B54-4EB5-9D2A-64D62E0F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7" y="96353"/>
            <a:ext cx="2628900" cy="349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F9EBA8-250B-4C2D-8F0B-F394386C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947" y="443640"/>
            <a:ext cx="1289447" cy="217421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DBA3415-C463-42BA-9D4E-B42EB8055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9947" y="661061"/>
            <a:ext cx="1289447" cy="9723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6326A93-AF9C-44A0-A25A-B4FA6B8C2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43050" y="443640"/>
            <a:ext cx="1295797" cy="217421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B3D6C99-3C61-4520-84DC-0D70E3B692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43050" y="661061"/>
            <a:ext cx="1295797" cy="9723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E67CC83-7BC1-4CA4-817F-C5B5367E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51C48CA-9B18-4056-B5AD-92210315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DFA8F1C-38E6-486C-A8ED-01C49572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84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513E1B-BB24-4A78-A064-CC441478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69EDEB9-4D75-4858-806E-F54AA3BF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7A602C-D37B-4BE8-87A6-4BBEC180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7D890EF-1A2F-4540-93D0-3106D95C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35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EF5F526-72EB-4DA4-8996-EA3DACAD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3AC745A-FBA5-4264-BE14-165F6F7E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11B246-9F42-403C-93F3-586901E1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8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1205C4-75F5-4F0F-B624-9544CA2C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7" y="120650"/>
            <a:ext cx="983059" cy="42227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AB29E9-BC08-453B-A6E1-69B06E676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797" y="260571"/>
            <a:ext cx="1543050" cy="128609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019A523-39D4-451B-BA9D-5AAE62F4B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9947" y="542925"/>
            <a:ext cx="983059" cy="1005836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62A9A4-A090-47F7-9BAA-0059C73B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E34AB7-3D23-4D02-9576-F382BC73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7028D5-4389-413B-9628-87B91C74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24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484B40-642C-4A61-AF85-A39814AA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7" y="120650"/>
            <a:ext cx="983059" cy="42227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8BA2A81-DA20-4934-BAE2-14DFDDCCA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95797" y="260571"/>
            <a:ext cx="1543050" cy="1286095"/>
          </a:xfrm>
        </p:spPr>
        <p:txBody>
          <a:bodyPr/>
          <a:lstStyle>
            <a:lvl1pPr marL="0" indent="0">
              <a:buNone/>
              <a:defRPr sz="800"/>
            </a:lvl1pPr>
            <a:lvl2pPr marL="114300" indent="0">
              <a:buNone/>
              <a:defRPr sz="700"/>
            </a:lvl2pPr>
            <a:lvl3pPr marL="228600" indent="0">
              <a:buNone/>
              <a:defRPr sz="600"/>
            </a:lvl3pPr>
            <a:lvl4pPr marL="342900" indent="0">
              <a:buNone/>
              <a:defRPr sz="500"/>
            </a:lvl4pPr>
            <a:lvl5pPr marL="457200" indent="0">
              <a:buNone/>
              <a:defRPr sz="500"/>
            </a:lvl5pPr>
            <a:lvl6pPr marL="571500" indent="0">
              <a:buNone/>
              <a:defRPr sz="500"/>
            </a:lvl6pPr>
            <a:lvl7pPr marL="685800" indent="0">
              <a:buNone/>
              <a:defRPr sz="500"/>
            </a:lvl7pPr>
            <a:lvl8pPr marL="800100" indent="0">
              <a:buNone/>
              <a:defRPr sz="500"/>
            </a:lvl8pPr>
            <a:lvl9pPr marL="914400" indent="0">
              <a:buNone/>
              <a:defRPr sz="5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A05A466-4D9A-4224-97CB-08E780F8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9947" y="542925"/>
            <a:ext cx="983059" cy="1005836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67E7AF-4284-40E5-9607-9DE635E2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CECB7-E49E-459E-90A5-64BFCBF8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879677-C6FD-40A7-99D4-14AC9FB6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14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4555CFA-0A30-45BD-AF06-987FA922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96353"/>
            <a:ext cx="2628900" cy="34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5E45AC-BEE5-45D8-9968-A4D9E4FFA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50" y="481762"/>
            <a:ext cx="2628900" cy="1148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3DF465-C913-4A85-A4AC-F638B6493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9550" y="1677370"/>
            <a:ext cx="685800" cy="963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8750-96CF-4768-9002-290BC7A648F6}" type="datetimeFigureOut">
              <a:rPr lang="zh-TW" altLang="en-US" smtClean="0"/>
              <a:t>2022/8/31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38BDEB-6699-43C8-946D-E30DA5F66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9650" y="1677370"/>
            <a:ext cx="1028700" cy="963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F8D21E-7805-43B0-AB6E-E919F314D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2650" y="1677370"/>
            <a:ext cx="685800" cy="963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59556-55D6-4CEB-84F5-5AA819428B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70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86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" indent="-57150" algn="l" defTabSz="2286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F2AFBBFE-076D-4FD9-92FB-5C517CF91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217333" cy="1809750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7CAECD00-1340-4AE5-A546-865C6EB99975}"/>
              </a:ext>
            </a:extLst>
          </p:cNvPr>
          <p:cNvSpPr txBox="1"/>
          <p:nvPr/>
        </p:nvSpPr>
        <p:spPr>
          <a:xfrm>
            <a:off x="764759" y="735598"/>
            <a:ext cx="2053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建議字級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16pt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960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8000"/>
    </mc:Choice>
    <mc:Fallback xmlns="">
      <p:transition advClick="0" advTm="8000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6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YPU</dc:creator>
  <cp:lastModifiedBy>YPU</cp:lastModifiedBy>
  <cp:revision>21</cp:revision>
  <dcterms:created xsi:type="dcterms:W3CDTF">2021-10-20T02:11:34Z</dcterms:created>
  <dcterms:modified xsi:type="dcterms:W3CDTF">2022-08-31T08:37:11Z</dcterms:modified>
</cp:coreProperties>
</file>