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3048000" cy="1809750"/>
  <p:notesSz cx="6858000" cy="9144000"/>
  <p:defaultTextStyle>
    <a:defPPr>
      <a:defRPr lang="zh-TW"/>
    </a:defPPr>
    <a:lvl1pPr marL="0" algn="l" defTabSz="233172" rtl="0" eaLnBrk="1" latinLnBrk="0" hangingPunct="1">
      <a:defRPr sz="459" kern="1200">
        <a:solidFill>
          <a:schemeClr val="tx1"/>
        </a:solidFill>
        <a:latin typeface="+mn-lt"/>
        <a:ea typeface="+mn-ea"/>
        <a:cs typeface="+mn-cs"/>
      </a:defRPr>
    </a:lvl1pPr>
    <a:lvl2pPr marL="116586" algn="l" defTabSz="233172" rtl="0" eaLnBrk="1" latinLnBrk="0" hangingPunct="1">
      <a:defRPr sz="459" kern="1200">
        <a:solidFill>
          <a:schemeClr val="tx1"/>
        </a:solidFill>
        <a:latin typeface="+mn-lt"/>
        <a:ea typeface="+mn-ea"/>
        <a:cs typeface="+mn-cs"/>
      </a:defRPr>
    </a:lvl2pPr>
    <a:lvl3pPr marL="233172" algn="l" defTabSz="233172" rtl="0" eaLnBrk="1" latinLnBrk="0" hangingPunct="1">
      <a:defRPr sz="459" kern="1200">
        <a:solidFill>
          <a:schemeClr val="tx1"/>
        </a:solidFill>
        <a:latin typeface="+mn-lt"/>
        <a:ea typeface="+mn-ea"/>
        <a:cs typeface="+mn-cs"/>
      </a:defRPr>
    </a:lvl3pPr>
    <a:lvl4pPr marL="349758" algn="l" defTabSz="233172" rtl="0" eaLnBrk="1" latinLnBrk="0" hangingPunct="1">
      <a:defRPr sz="459" kern="1200">
        <a:solidFill>
          <a:schemeClr val="tx1"/>
        </a:solidFill>
        <a:latin typeface="+mn-lt"/>
        <a:ea typeface="+mn-ea"/>
        <a:cs typeface="+mn-cs"/>
      </a:defRPr>
    </a:lvl4pPr>
    <a:lvl5pPr marL="466344" algn="l" defTabSz="233172" rtl="0" eaLnBrk="1" latinLnBrk="0" hangingPunct="1">
      <a:defRPr sz="459" kern="1200">
        <a:solidFill>
          <a:schemeClr val="tx1"/>
        </a:solidFill>
        <a:latin typeface="+mn-lt"/>
        <a:ea typeface="+mn-ea"/>
        <a:cs typeface="+mn-cs"/>
      </a:defRPr>
    </a:lvl5pPr>
    <a:lvl6pPr marL="582930" algn="l" defTabSz="233172" rtl="0" eaLnBrk="1" latinLnBrk="0" hangingPunct="1">
      <a:defRPr sz="459" kern="1200">
        <a:solidFill>
          <a:schemeClr val="tx1"/>
        </a:solidFill>
        <a:latin typeface="+mn-lt"/>
        <a:ea typeface="+mn-ea"/>
        <a:cs typeface="+mn-cs"/>
      </a:defRPr>
    </a:lvl6pPr>
    <a:lvl7pPr marL="699516" algn="l" defTabSz="233172" rtl="0" eaLnBrk="1" latinLnBrk="0" hangingPunct="1">
      <a:defRPr sz="459" kern="1200">
        <a:solidFill>
          <a:schemeClr val="tx1"/>
        </a:solidFill>
        <a:latin typeface="+mn-lt"/>
        <a:ea typeface="+mn-ea"/>
        <a:cs typeface="+mn-cs"/>
      </a:defRPr>
    </a:lvl7pPr>
    <a:lvl8pPr marL="816102" algn="l" defTabSz="233172" rtl="0" eaLnBrk="1" latinLnBrk="0" hangingPunct="1">
      <a:defRPr sz="459" kern="1200">
        <a:solidFill>
          <a:schemeClr val="tx1"/>
        </a:solidFill>
        <a:latin typeface="+mn-lt"/>
        <a:ea typeface="+mn-ea"/>
        <a:cs typeface="+mn-cs"/>
      </a:defRPr>
    </a:lvl8pPr>
    <a:lvl9pPr marL="932688" algn="l" defTabSz="233172" rtl="0" eaLnBrk="1" latinLnBrk="0" hangingPunct="1">
      <a:defRPr sz="45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53F25"/>
    <a:srgbClr val="F8BB27"/>
    <a:srgbClr val="3D2617"/>
    <a:srgbClr val="9C62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18" autoAdjust="0"/>
    <p:restoredTop sz="94660"/>
  </p:normalViewPr>
  <p:slideViewPr>
    <p:cSldViewPr snapToGrid="0">
      <p:cViewPr varScale="1">
        <p:scale>
          <a:sx n="252" d="100"/>
          <a:sy n="252" d="100"/>
        </p:scale>
        <p:origin x="136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925951D-06E0-404F-94BB-A5193BF886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000" y="296179"/>
            <a:ext cx="2286000" cy="630061"/>
          </a:xfrm>
        </p:spPr>
        <p:txBody>
          <a:bodyPr anchor="b"/>
          <a:lstStyle>
            <a:lvl1pPr algn="ctr">
              <a:defRPr sz="15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52F5B5C2-FE68-4B85-BF26-461ED2815C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1000" y="950538"/>
            <a:ext cx="2286000" cy="436937"/>
          </a:xfrm>
        </p:spPr>
        <p:txBody>
          <a:bodyPr/>
          <a:lstStyle>
            <a:lvl1pPr marL="0" indent="0" algn="ctr">
              <a:buNone/>
              <a:defRPr sz="600"/>
            </a:lvl1pPr>
            <a:lvl2pPr marL="114300" indent="0" algn="ctr">
              <a:buNone/>
              <a:defRPr sz="500"/>
            </a:lvl2pPr>
            <a:lvl3pPr marL="228600" indent="0" algn="ctr">
              <a:buNone/>
              <a:defRPr sz="450"/>
            </a:lvl3pPr>
            <a:lvl4pPr marL="342900" indent="0" algn="ctr">
              <a:buNone/>
              <a:defRPr sz="400"/>
            </a:lvl4pPr>
            <a:lvl5pPr marL="457200" indent="0" algn="ctr">
              <a:buNone/>
              <a:defRPr sz="400"/>
            </a:lvl5pPr>
            <a:lvl6pPr marL="571500" indent="0" algn="ctr">
              <a:buNone/>
              <a:defRPr sz="400"/>
            </a:lvl6pPr>
            <a:lvl7pPr marL="685800" indent="0" algn="ctr">
              <a:buNone/>
              <a:defRPr sz="400"/>
            </a:lvl7pPr>
            <a:lvl8pPr marL="800100" indent="0" algn="ctr">
              <a:buNone/>
              <a:defRPr sz="400"/>
            </a:lvl8pPr>
            <a:lvl9pPr marL="914400" indent="0" algn="ctr">
              <a:buNone/>
              <a:defRPr sz="4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8B617B9-A82F-4952-B593-C694B150B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28750-96CF-4768-9002-290BC7A648F6}" type="datetimeFigureOut">
              <a:rPr lang="zh-TW" altLang="en-US" smtClean="0"/>
              <a:t>2022/8/31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90063E2-723C-497C-A43A-067CD615C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FAAF948-DF9A-49A5-9DCC-8DF29BA2E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59556-55D6-4CEB-84F5-5AA819428BD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5497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5C21757-B7F6-4E0F-974E-55504CFB0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2258C759-3B51-4D40-89C2-19A701A75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98F72BE-E4A7-4502-AE36-D665090C2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28750-96CF-4768-9002-290BC7A648F6}" type="datetimeFigureOut">
              <a:rPr lang="zh-TW" altLang="en-US" smtClean="0"/>
              <a:t>2022/8/31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E44BFBB-E432-4A26-B334-064A3636A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C8CFB5E-A172-4A91-BFD1-E11AC6E07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59556-55D6-4CEB-84F5-5AA819428BD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82054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85B8146C-4A1C-4BA0-B6E7-B2BFFB2393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2181225" y="96353"/>
            <a:ext cx="657225" cy="1533679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06CB670D-D69B-43EF-BAA7-816EDEB166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09550" y="96353"/>
            <a:ext cx="1933575" cy="1533679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EC0B282-8FAC-403F-BD58-2AADE0211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28750-96CF-4768-9002-290BC7A648F6}" type="datetimeFigureOut">
              <a:rPr lang="zh-TW" altLang="en-US" smtClean="0"/>
              <a:t>2022/8/31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EAB1D6B-1F4E-4CAC-8540-2873E0085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00D80D8-FC4F-4BBB-940F-A8CCED73A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59556-55D6-4CEB-84F5-5AA819428BD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4436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B47751D-F0B3-4144-B985-7E282FF62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A10660B-619F-4691-8AF2-679085EF06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0897A3D-5CD8-4B37-9FD1-D2F6A8B6B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28750-96CF-4768-9002-290BC7A648F6}" type="datetimeFigureOut">
              <a:rPr lang="zh-TW" altLang="en-US" smtClean="0"/>
              <a:t>2022/8/31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DD0ED74-AF8C-443C-AD04-8EE382DDB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5126EC2-5B76-430F-A0EC-0611F374A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59556-55D6-4CEB-84F5-5AA819428BD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4290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9EA3DD7-1D96-4CA9-937E-EA451553A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963" y="451181"/>
            <a:ext cx="2628900" cy="752806"/>
          </a:xfrm>
        </p:spPr>
        <p:txBody>
          <a:bodyPr anchor="b"/>
          <a:lstStyle>
            <a:lvl1pPr>
              <a:defRPr sz="15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16B6A018-1D05-4122-8A36-8A36B6A4D2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7963" y="1211108"/>
            <a:ext cx="2628900" cy="395883"/>
          </a:xfrm>
        </p:spPr>
        <p:txBody>
          <a:bodyPr/>
          <a:lstStyle>
            <a:lvl1pPr marL="0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1pPr>
            <a:lvl2pPr marL="114300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2pPr>
            <a:lvl3pPr marL="228600" indent="0">
              <a:buNone/>
              <a:defRPr sz="450">
                <a:solidFill>
                  <a:schemeClr val="tx1">
                    <a:tint val="75000"/>
                  </a:schemeClr>
                </a:solidFill>
              </a:defRPr>
            </a:lvl3pPr>
            <a:lvl4pPr marL="342900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4pPr>
            <a:lvl5pPr marL="457200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5pPr>
            <a:lvl6pPr marL="571500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6pPr>
            <a:lvl7pPr marL="685800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7pPr>
            <a:lvl8pPr marL="800100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8pPr>
            <a:lvl9pPr marL="914400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4879B0F-0F97-4D70-A0F3-ADBEB25DE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28750-96CF-4768-9002-290BC7A648F6}" type="datetimeFigureOut">
              <a:rPr lang="zh-TW" altLang="en-US" smtClean="0"/>
              <a:t>2022/8/31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F350CAD-1757-4831-81F4-41EC67D1E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BA75F6F-DEE9-46F4-A814-BCC89B1FC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59556-55D6-4CEB-84F5-5AA819428BD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8205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3A6AFCA-78F4-40FF-8F82-37D4CC497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DE2AE3B-306F-47FA-AF8E-5D4EA38ACD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9550" y="481762"/>
            <a:ext cx="1295400" cy="114827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C3AF8528-F394-441A-8BF1-61F5F2BAC5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43050" y="481762"/>
            <a:ext cx="1295400" cy="114827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38603C9F-B8B8-4A41-9B20-59F2B5687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28750-96CF-4768-9002-290BC7A648F6}" type="datetimeFigureOut">
              <a:rPr lang="zh-TW" altLang="en-US" smtClean="0"/>
              <a:t>2022/8/31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8B6730A3-94C7-4E83-A815-642CBAF8E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AB6BCF8-7713-4CB4-8978-34C31A6BE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59556-55D6-4CEB-84F5-5AA819428BD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50701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2D753EB-4B54-4EB5-9D2A-64D62E0F2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947" y="96353"/>
            <a:ext cx="2628900" cy="349801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FAF9EBA8-250B-4C2D-8F0B-F394386CDD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9947" y="443640"/>
            <a:ext cx="1289447" cy="217421"/>
          </a:xfrm>
        </p:spPr>
        <p:txBody>
          <a:bodyPr anchor="b"/>
          <a:lstStyle>
            <a:lvl1pPr marL="0" indent="0">
              <a:buNone/>
              <a:defRPr sz="600" b="1"/>
            </a:lvl1pPr>
            <a:lvl2pPr marL="114300" indent="0">
              <a:buNone/>
              <a:defRPr sz="500" b="1"/>
            </a:lvl2pPr>
            <a:lvl3pPr marL="228600" indent="0">
              <a:buNone/>
              <a:defRPr sz="450" b="1"/>
            </a:lvl3pPr>
            <a:lvl4pPr marL="342900" indent="0">
              <a:buNone/>
              <a:defRPr sz="400" b="1"/>
            </a:lvl4pPr>
            <a:lvl5pPr marL="457200" indent="0">
              <a:buNone/>
              <a:defRPr sz="400" b="1"/>
            </a:lvl5pPr>
            <a:lvl6pPr marL="571500" indent="0">
              <a:buNone/>
              <a:defRPr sz="400" b="1"/>
            </a:lvl6pPr>
            <a:lvl7pPr marL="685800" indent="0">
              <a:buNone/>
              <a:defRPr sz="400" b="1"/>
            </a:lvl7pPr>
            <a:lvl8pPr marL="800100" indent="0">
              <a:buNone/>
              <a:defRPr sz="400" b="1"/>
            </a:lvl8pPr>
            <a:lvl9pPr marL="914400" indent="0">
              <a:buNone/>
              <a:defRPr sz="4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1DBA3415-C463-42BA-9D4E-B42EB80550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09947" y="661061"/>
            <a:ext cx="1289447" cy="972322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86326A93-AF9C-44A0-A25A-B4FA6B8C2B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543050" y="443640"/>
            <a:ext cx="1295797" cy="217421"/>
          </a:xfrm>
        </p:spPr>
        <p:txBody>
          <a:bodyPr anchor="b"/>
          <a:lstStyle>
            <a:lvl1pPr marL="0" indent="0">
              <a:buNone/>
              <a:defRPr sz="600" b="1"/>
            </a:lvl1pPr>
            <a:lvl2pPr marL="114300" indent="0">
              <a:buNone/>
              <a:defRPr sz="500" b="1"/>
            </a:lvl2pPr>
            <a:lvl3pPr marL="228600" indent="0">
              <a:buNone/>
              <a:defRPr sz="450" b="1"/>
            </a:lvl3pPr>
            <a:lvl4pPr marL="342900" indent="0">
              <a:buNone/>
              <a:defRPr sz="400" b="1"/>
            </a:lvl4pPr>
            <a:lvl5pPr marL="457200" indent="0">
              <a:buNone/>
              <a:defRPr sz="400" b="1"/>
            </a:lvl5pPr>
            <a:lvl6pPr marL="571500" indent="0">
              <a:buNone/>
              <a:defRPr sz="400" b="1"/>
            </a:lvl6pPr>
            <a:lvl7pPr marL="685800" indent="0">
              <a:buNone/>
              <a:defRPr sz="400" b="1"/>
            </a:lvl7pPr>
            <a:lvl8pPr marL="800100" indent="0">
              <a:buNone/>
              <a:defRPr sz="400" b="1"/>
            </a:lvl8pPr>
            <a:lvl9pPr marL="914400" indent="0">
              <a:buNone/>
              <a:defRPr sz="4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5B3D6C99-3C61-4520-84DC-0D70E3B692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543050" y="661061"/>
            <a:ext cx="1295797" cy="972322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1E67CC83-7BC1-4CA4-817F-C5B5367E2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28750-96CF-4768-9002-290BC7A648F6}" type="datetimeFigureOut">
              <a:rPr lang="zh-TW" altLang="en-US" smtClean="0"/>
              <a:t>2022/8/31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951C48CA-9B18-4056-B5AD-92210315E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ADFA8F1C-38E6-486C-A8ED-01C495724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59556-55D6-4CEB-84F5-5AA819428BD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39845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7513E1B-BB24-4A78-A064-CC4414782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169EDEB9-4D75-4858-806E-F54AA3BF4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28750-96CF-4768-9002-290BC7A648F6}" type="datetimeFigureOut">
              <a:rPr lang="zh-TW" altLang="en-US" smtClean="0"/>
              <a:t>2022/8/31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817A602C-D37B-4BE8-87A6-4BBEC1801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C7D890EF-1A2F-4540-93D0-3106D95CC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59556-55D6-4CEB-84F5-5AA819428BD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23359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0EF5F526-72EB-4DA4-8996-EA3DACAD9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28750-96CF-4768-9002-290BC7A648F6}" type="datetimeFigureOut">
              <a:rPr lang="zh-TW" altLang="en-US" smtClean="0"/>
              <a:t>2022/8/31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63AC745A-FBA5-4264-BE14-165F6F7E8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D11B246-9F42-403C-93F3-586901E13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59556-55D6-4CEB-84F5-5AA819428BD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0388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D1205C4-75F5-4F0F-B624-9544CA2C6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947" y="120650"/>
            <a:ext cx="983059" cy="422275"/>
          </a:xfrm>
        </p:spPr>
        <p:txBody>
          <a:bodyPr anchor="b"/>
          <a:lstStyle>
            <a:lvl1pPr>
              <a:defRPr sz="8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8AB29E9-BC08-453B-A6E1-69B06E6768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797" y="260571"/>
            <a:ext cx="1543050" cy="1286095"/>
          </a:xfrm>
        </p:spPr>
        <p:txBody>
          <a:bodyPr/>
          <a:lstStyle>
            <a:lvl1pPr>
              <a:defRPr sz="800"/>
            </a:lvl1pPr>
            <a:lvl2pPr>
              <a:defRPr sz="700"/>
            </a:lvl2pPr>
            <a:lvl3pPr>
              <a:defRPr sz="600"/>
            </a:lvl3pPr>
            <a:lvl4pPr>
              <a:defRPr sz="500"/>
            </a:lvl4pPr>
            <a:lvl5pPr>
              <a:defRPr sz="500"/>
            </a:lvl5pPr>
            <a:lvl6pPr>
              <a:defRPr sz="500"/>
            </a:lvl6pPr>
            <a:lvl7pPr>
              <a:defRPr sz="500"/>
            </a:lvl7pPr>
            <a:lvl8pPr>
              <a:defRPr sz="500"/>
            </a:lvl8pPr>
            <a:lvl9pPr>
              <a:defRPr sz="5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4019A523-39D4-451B-BA9D-5AAE62F4BB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9947" y="542925"/>
            <a:ext cx="983059" cy="1005836"/>
          </a:xfrm>
        </p:spPr>
        <p:txBody>
          <a:bodyPr/>
          <a:lstStyle>
            <a:lvl1pPr marL="0" indent="0">
              <a:buNone/>
              <a:defRPr sz="400"/>
            </a:lvl1pPr>
            <a:lvl2pPr marL="114300" indent="0">
              <a:buNone/>
              <a:defRPr sz="350"/>
            </a:lvl2pPr>
            <a:lvl3pPr marL="228600" indent="0">
              <a:buNone/>
              <a:defRPr sz="300"/>
            </a:lvl3pPr>
            <a:lvl4pPr marL="342900" indent="0">
              <a:buNone/>
              <a:defRPr sz="250"/>
            </a:lvl4pPr>
            <a:lvl5pPr marL="457200" indent="0">
              <a:buNone/>
              <a:defRPr sz="250"/>
            </a:lvl5pPr>
            <a:lvl6pPr marL="571500" indent="0">
              <a:buNone/>
              <a:defRPr sz="250"/>
            </a:lvl6pPr>
            <a:lvl7pPr marL="685800" indent="0">
              <a:buNone/>
              <a:defRPr sz="250"/>
            </a:lvl7pPr>
            <a:lvl8pPr marL="800100" indent="0">
              <a:buNone/>
              <a:defRPr sz="250"/>
            </a:lvl8pPr>
            <a:lvl9pPr marL="914400" indent="0">
              <a:buNone/>
              <a:defRPr sz="25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462A9A4-A090-47F7-9BAA-0059C73B8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28750-96CF-4768-9002-290BC7A648F6}" type="datetimeFigureOut">
              <a:rPr lang="zh-TW" altLang="en-US" smtClean="0"/>
              <a:t>2022/8/31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73E34AB7-3D23-4D02-9576-F382BC736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DC7028D5-4389-413B-9628-87B91C747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59556-55D6-4CEB-84F5-5AA819428BD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92244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8484B40-642C-4A61-AF85-A39814AA7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947" y="120650"/>
            <a:ext cx="983059" cy="422275"/>
          </a:xfrm>
        </p:spPr>
        <p:txBody>
          <a:bodyPr anchor="b"/>
          <a:lstStyle>
            <a:lvl1pPr>
              <a:defRPr sz="8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F8BA2A81-DA20-4934-BAE2-14DFDDCCAA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295797" y="260571"/>
            <a:ext cx="1543050" cy="1286095"/>
          </a:xfrm>
        </p:spPr>
        <p:txBody>
          <a:bodyPr/>
          <a:lstStyle>
            <a:lvl1pPr marL="0" indent="0">
              <a:buNone/>
              <a:defRPr sz="800"/>
            </a:lvl1pPr>
            <a:lvl2pPr marL="114300" indent="0">
              <a:buNone/>
              <a:defRPr sz="700"/>
            </a:lvl2pPr>
            <a:lvl3pPr marL="228600" indent="0">
              <a:buNone/>
              <a:defRPr sz="600"/>
            </a:lvl3pPr>
            <a:lvl4pPr marL="342900" indent="0">
              <a:buNone/>
              <a:defRPr sz="500"/>
            </a:lvl4pPr>
            <a:lvl5pPr marL="457200" indent="0">
              <a:buNone/>
              <a:defRPr sz="500"/>
            </a:lvl5pPr>
            <a:lvl6pPr marL="571500" indent="0">
              <a:buNone/>
              <a:defRPr sz="500"/>
            </a:lvl6pPr>
            <a:lvl7pPr marL="685800" indent="0">
              <a:buNone/>
              <a:defRPr sz="500"/>
            </a:lvl7pPr>
            <a:lvl8pPr marL="800100" indent="0">
              <a:buNone/>
              <a:defRPr sz="500"/>
            </a:lvl8pPr>
            <a:lvl9pPr marL="914400" indent="0">
              <a:buNone/>
              <a:defRPr sz="5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4A05A466-4D9A-4224-97CB-08E780F870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9947" y="542925"/>
            <a:ext cx="983059" cy="1005836"/>
          </a:xfrm>
        </p:spPr>
        <p:txBody>
          <a:bodyPr/>
          <a:lstStyle>
            <a:lvl1pPr marL="0" indent="0">
              <a:buNone/>
              <a:defRPr sz="400"/>
            </a:lvl1pPr>
            <a:lvl2pPr marL="114300" indent="0">
              <a:buNone/>
              <a:defRPr sz="350"/>
            </a:lvl2pPr>
            <a:lvl3pPr marL="228600" indent="0">
              <a:buNone/>
              <a:defRPr sz="300"/>
            </a:lvl3pPr>
            <a:lvl4pPr marL="342900" indent="0">
              <a:buNone/>
              <a:defRPr sz="250"/>
            </a:lvl4pPr>
            <a:lvl5pPr marL="457200" indent="0">
              <a:buNone/>
              <a:defRPr sz="250"/>
            </a:lvl5pPr>
            <a:lvl6pPr marL="571500" indent="0">
              <a:buNone/>
              <a:defRPr sz="250"/>
            </a:lvl6pPr>
            <a:lvl7pPr marL="685800" indent="0">
              <a:buNone/>
              <a:defRPr sz="250"/>
            </a:lvl7pPr>
            <a:lvl8pPr marL="800100" indent="0">
              <a:buNone/>
              <a:defRPr sz="250"/>
            </a:lvl8pPr>
            <a:lvl9pPr marL="914400" indent="0">
              <a:buNone/>
              <a:defRPr sz="25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1B67E7AF-4284-40E5-9607-9DE635E2C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28750-96CF-4768-9002-290BC7A648F6}" type="datetimeFigureOut">
              <a:rPr lang="zh-TW" altLang="en-US" smtClean="0"/>
              <a:t>2022/8/31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1D8CECB7-E49E-459E-90A5-64BFCBF8B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C879677-C6FD-40A7-99D4-14AC9FB60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59556-55D6-4CEB-84F5-5AA819428BD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6147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64555CFA-0A30-45BD-AF06-987FA922E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550" y="96353"/>
            <a:ext cx="2628900" cy="349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7E5E45AC-BEE5-45D8-9968-A4D9E4FFAE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9550" y="481762"/>
            <a:ext cx="2628900" cy="11482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D3DF465-C913-4A85-A4AC-F638B64935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09550" y="1677370"/>
            <a:ext cx="685800" cy="963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28750-96CF-4768-9002-290BC7A648F6}" type="datetimeFigureOut">
              <a:rPr lang="zh-TW" altLang="en-US" smtClean="0"/>
              <a:t>2022/8/31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E38BDEB-6699-43C8-946D-E30DA5F665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09650" y="1677370"/>
            <a:ext cx="1028700" cy="963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7F8D21E-7805-43B0-AB6E-E919F314DD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152650" y="1677370"/>
            <a:ext cx="685800" cy="963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259556-55D6-4CEB-84F5-5AA819428BD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9709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228600" rtl="0" eaLnBrk="1" latinLnBrk="0" hangingPunct="1">
        <a:lnSpc>
          <a:spcPct val="90000"/>
        </a:lnSpc>
        <a:spcBef>
          <a:spcPct val="0"/>
        </a:spcBef>
        <a:buNone/>
        <a:defRPr sz="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7150" indent="-57150" algn="l" defTabSz="2286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1pPr>
      <a:lvl2pPr marL="171450" indent="-57150" algn="l" defTabSz="228600" rtl="0" eaLnBrk="1" latinLnBrk="0" hangingPunct="1">
        <a:lnSpc>
          <a:spcPct val="90000"/>
        </a:lnSpc>
        <a:spcBef>
          <a:spcPts val="125"/>
        </a:spcBef>
        <a:buFont typeface="Arial" panose="020B0604020202020204" pitchFamily="34" charset="0"/>
        <a:buChar char="•"/>
        <a:defRPr sz="600" kern="1200">
          <a:solidFill>
            <a:schemeClr val="tx1"/>
          </a:solidFill>
          <a:latin typeface="+mn-lt"/>
          <a:ea typeface="+mn-ea"/>
          <a:cs typeface="+mn-cs"/>
        </a:defRPr>
      </a:lvl2pPr>
      <a:lvl3pPr marL="285750" indent="-57150" algn="l" defTabSz="228600" rtl="0" eaLnBrk="1" latinLnBrk="0" hangingPunct="1">
        <a:lnSpc>
          <a:spcPct val="90000"/>
        </a:lnSpc>
        <a:spcBef>
          <a:spcPts val="125"/>
        </a:spcBef>
        <a:buFont typeface="Arial" panose="020B0604020202020204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3pPr>
      <a:lvl4pPr marL="400050" indent="-57150" algn="l" defTabSz="228600" rtl="0" eaLnBrk="1" latinLnBrk="0" hangingPunct="1">
        <a:lnSpc>
          <a:spcPct val="90000"/>
        </a:lnSpc>
        <a:spcBef>
          <a:spcPts val="125"/>
        </a:spcBef>
        <a:buFont typeface="Arial" panose="020B0604020202020204" pitchFamily="34" charset="0"/>
        <a:buChar char="•"/>
        <a:defRPr sz="450" kern="1200">
          <a:solidFill>
            <a:schemeClr val="tx1"/>
          </a:solidFill>
          <a:latin typeface="+mn-lt"/>
          <a:ea typeface="+mn-ea"/>
          <a:cs typeface="+mn-cs"/>
        </a:defRPr>
      </a:lvl4pPr>
      <a:lvl5pPr marL="514350" indent="-57150" algn="l" defTabSz="228600" rtl="0" eaLnBrk="1" latinLnBrk="0" hangingPunct="1">
        <a:lnSpc>
          <a:spcPct val="90000"/>
        </a:lnSpc>
        <a:spcBef>
          <a:spcPts val="125"/>
        </a:spcBef>
        <a:buFont typeface="Arial" panose="020B0604020202020204" pitchFamily="34" charset="0"/>
        <a:buChar char="•"/>
        <a:defRPr sz="450" kern="1200">
          <a:solidFill>
            <a:schemeClr val="tx1"/>
          </a:solidFill>
          <a:latin typeface="+mn-lt"/>
          <a:ea typeface="+mn-ea"/>
          <a:cs typeface="+mn-cs"/>
        </a:defRPr>
      </a:lvl5pPr>
      <a:lvl6pPr marL="628650" indent="-57150" algn="l" defTabSz="228600" rtl="0" eaLnBrk="1" latinLnBrk="0" hangingPunct="1">
        <a:lnSpc>
          <a:spcPct val="90000"/>
        </a:lnSpc>
        <a:spcBef>
          <a:spcPts val="125"/>
        </a:spcBef>
        <a:buFont typeface="Arial" panose="020B0604020202020204" pitchFamily="34" charset="0"/>
        <a:buChar char="•"/>
        <a:defRPr sz="450" kern="1200">
          <a:solidFill>
            <a:schemeClr val="tx1"/>
          </a:solidFill>
          <a:latin typeface="+mn-lt"/>
          <a:ea typeface="+mn-ea"/>
          <a:cs typeface="+mn-cs"/>
        </a:defRPr>
      </a:lvl6pPr>
      <a:lvl7pPr marL="742950" indent="-57150" algn="l" defTabSz="228600" rtl="0" eaLnBrk="1" latinLnBrk="0" hangingPunct="1">
        <a:lnSpc>
          <a:spcPct val="90000"/>
        </a:lnSpc>
        <a:spcBef>
          <a:spcPts val="125"/>
        </a:spcBef>
        <a:buFont typeface="Arial" panose="020B0604020202020204" pitchFamily="34" charset="0"/>
        <a:buChar char="•"/>
        <a:defRPr sz="450" kern="1200">
          <a:solidFill>
            <a:schemeClr val="tx1"/>
          </a:solidFill>
          <a:latin typeface="+mn-lt"/>
          <a:ea typeface="+mn-ea"/>
          <a:cs typeface="+mn-cs"/>
        </a:defRPr>
      </a:lvl7pPr>
      <a:lvl8pPr marL="857250" indent="-57150" algn="l" defTabSz="228600" rtl="0" eaLnBrk="1" latinLnBrk="0" hangingPunct="1">
        <a:lnSpc>
          <a:spcPct val="90000"/>
        </a:lnSpc>
        <a:spcBef>
          <a:spcPts val="125"/>
        </a:spcBef>
        <a:buFont typeface="Arial" panose="020B0604020202020204" pitchFamily="34" charset="0"/>
        <a:buChar char="•"/>
        <a:defRPr sz="450" kern="1200">
          <a:solidFill>
            <a:schemeClr val="tx1"/>
          </a:solidFill>
          <a:latin typeface="+mn-lt"/>
          <a:ea typeface="+mn-ea"/>
          <a:cs typeface="+mn-cs"/>
        </a:defRPr>
      </a:lvl8pPr>
      <a:lvl9pPr marL="971550" indent="-57150" algn="l" defTabSz="228600" rtl="0" eaLnBrk="1" latinLnBrk="0" hangingPunct="1">
        <a:lnSpc>
          <a:spcPct val="90000"/>
        </a:lnSpc>
        <a:spcBef>
          <a:spcPts val="125"/>
        </a:spcBef>
        <a:buFont typeface="Arial" panose="020B0604020202020204" pitchFamily="34" charset="0"/>
        <a:buChar char="•"/>
        <a:defRPr sz="4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228600" rtl="0" eaLnBrk="1" latinLnBrk="0" hangingPunct="1">
        <a:defRPr sz="450" kern="1200">
          <a:solidFill>
            <a:schemeClr val="tx1"/>
          </a:solidFill>
          <a:latin typeface="+mn-lt"/>
          <a:ea typeface="+mn-ea"/>
          <a:cs typeface="+mn-cs"/>
        </a:defRPr>
      </a:lvl1pPr>
      <a:lvl2pPr marL="114300" algn="l" defTabSz="228600" rtl="0" eaLnBrk="1" latinLnBrk="0" hangingPunct="1">
        <a:defRPr sz="45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" algn="l" defTabSz="228600" rtl="0" eaLnBrk="1" latinLnBrk="0" hangingPunct="1">
        <a:defRPr sz="450" kern="1200">
          <a:solidFill>
            <a:schemeClr val="tx1"/>
          </a:solidFill>
          <a:latin typeface="+mn-lt"/>
          <a:ea typeface="+mn-ea"/>
          <a:cs typeface="+mn-cs"/>
        </a:defRPr>
      </a:lvl3pPr>
      <a:lvl4pPr marL="342900" algn="l" defTabSz="228600" rtl="0" eaLnBrk="1" latinLnBrk="0" hangingPunct="1">
        <a:defRPr sz="450" kern="1200">
          <a:solidFill>
            <a:schemeClr val="tx1"/>
          </a:solidFill>
          <a:latin typeface="+mn-lt"/>
          <a:ea typeface="+mn-ea"/>
          <a:cs typeface="+mn-cs"/>
        </a:defRPr>
      </a:lvl4pPr>
      <a:lvl5pPr marL="457200" algn="l" defTabSz="228600" rtl="0" eaLnBrk="1" latinLnBrk="0" hangingPunct="1">
        <a:defRPr sz="450" kern="1200">
          <a:solidFill>
            <a:schemeClr val="tx1"/>
          </a:solidFill>
          <a:latin typeface="+mn-lt"/>
          <a:ea typeface="+mn-ea"/>
          <a:cs typeface="+mn-cs"/>
        </a:defRPr>
      </a:lvl5pPr>
      <a:lvl6pPr marL="571500" algn="l" defTabSz="228600" rtl="0" eaLnBrk="1" latinLnBrk="0" hangingPunct="1">
        <a:defRPr sz="450" kern="1200">
          <a:solidFill>
            <a:schemeClr val="tx1"/>
          </a:solidFill>
          <a:latin typeface="+mn-lt"/>
          <a:ea typeface="+mn-ea"/>
          <a:cs typeface="+mn-cs"/>
        </a:defRPr>
      </a:lvl6pPr>
      <a:lvl7pPr marL="685800" algn="l" defTabSz="228600" rtl="0" eaLnBrk="1" latinLnBrk="0" hangingPunct="1">
        <a:defRPr sz="450" kern="1200">
          <a:solidFill>
            <a:schemeClr val="tx1"/>
          </a:solidFill>
          <a:latin typeface="+mn-lt"/>
          <a:ea typeface="+mn-ea"/>
          <a:cs typeface="+mn-cs"/>
        </a:defRPr>
      </a:lvl7pPr>
      <a:lvl8pPr marL="800100" algn="l" defTabSz="228600" rtl="0" eaLnBrk="1" latinLnBrk="0" hangingPunct="1">
        <a:defRPr sz="450" kern="1200">
          <a:solidFill>
            <a:schemeClr val="tx1"/>
          </a:solidFill>
          <a:latin typeface="+mn-lt"/>
          <a:ea typeface="+mn-ea"/>
          <a:cs typeface="+mn-cs"/>
        </a:defRPr>
      </a:lvl8pPr>
      <a:lvl9pPr marL="914400" algn="l" defTabSz="228600" rtl="0" eaLnBrk="1" latinLnBrk="0" hangingPunct="1">
        <a:defRPr sz="4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>
            <a:extLst>
              <a:ext uri="{FF2B5EF4-FFF2-40B4-BE49-F238E27FC236}">
                <a16:creationId xmlns:a16="http://schemas.microsoft.com/office/drawing/2014/main" id="{F2AFBBFE-076D-4FD9-92FB-5C517CF912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3217333" cy="1809750"/>
          </a:xfrm>
          <a:prstGeom prst="rect">
            <a:avLst/>
          </a:prstGeom>
        </p:spPr>
      </p:pic>
      <p:sp>
        <p:nvSpPr>
          <p:cNvPr id="2" name="文字方塊 1">
            <a:extLst>
              <a:ext uri="{FF2B5EF4-FFF2-40B4-BE49-F238E27FC236}">
                <a16:creationId xmlns:a16="http://schemas.microsoft.com/office/drawing/2014/main" id="{7CAECD00-1340-4AE5-A546-865C6EB99975}"/>
              </a:ext>
            </a:extLst>
          </p:cNvPr>
          <p:cNvSpPr txBox="1"/>
          <p:nvPr/>
        </p:nvSpPr>
        <p:spPr>
          <a:xfrm>
            <a:off x="764759" y="735598"/>
            <a:ext cx="20538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※</a:t>
            </a:r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建議字級</a:t>
            </a:r>
            <a:r>
              <a:rPr lang="en-US" altLang="zh-TW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16pt</a:t>
            </a:r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以上</a:t>
            </a:r>
            <a:endParaRPr lang="en-US" altLang="zh-TW" sz="16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39606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8000"/>
    </mc:Choice>
    <mc:Fallback xmlns="">
      <p:transition advClick="0" advTm="8000"/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</TotalTime>
  <Words>6</Words>
  <Application>Microsoft Office PowerPoint</Application>
  <PresentationFormat>自訂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YPU</dc:creator>
  <cp:lastModifiedBy>YPU</cp:lastModifiedBy>
  <cp:revision>21</cp:revision>
  <dcterms:created xsi:type="dcterms:W3CDTF">2021-10-20T02:11:34Z</dcterms:created>
  <dcterms:modified xsi:type="dcterms:W3CDTF">2022-08-31T08:37:11Z</dcterms:modified>
</cp:coreProperties>
</file>