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2438400" cy="137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1" autoAdjust="0"/>
    <p:restoredTop sz="94660"/>
  </p:normalViewPr>
  <p:slideViewPr>
    <p:cSldViewPr snapToGrid="0">
      <p:cViewPr varScale="1">
        <p:scale>
          <a:sx n="287" d="100"/>
          <a:sy n="287" d="100"/>
        </p:scale>
        <p:origin x="20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4473"/>
            <a:ext cx="1828800" cy="477520"/>
          </a:xfrm>
        </p:spPr>
        <p:txBody>
          <a:bodyPr anchor="b"/>
          <a:lstStyle>
            <a:lvl1pPr algn="ctr">
              <a:defRPr sz="1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20408"/>
            <a:ext cx="1828800" cy="331152"/>
          </a:xfrm>
        </p:spPr>
        <p:txBody>
          <a:bodyPr/>
          <a:lstStyle>
            <a:lvl1pPr marL="0" indent="0" algn="ctr">
              <a:buNone/>
              <a:defRPr sz="480"/>
            </a:lvl1pPr>
            <a:lvl2pPr marL="91440" indent="0" algn="ctr">
              <a:buNone/>
              <a:defRPr sz="400"/>
            </a:lvl2pPr>
            <a:lvl3pPr marL="182880" indent="0" algn="ctr">
              <a:buNone/>
              <a:defRPr sz="360"/>
            </a:lvl3pPr>
            <a:lvl4pPr marL="274320" indent="0" algn="ctr">
              <a:buNone/>
              <a:defRPr sz="320"/>
            </a:lvl4pPr>
            <a:lvl5pPr marL="365760" indent="0" algn="ctr">
              <a:buNone/>
              <a:defRPr sz="320"/>
            </a:lvl5pPr>
            <a:lvl6pPr marL="457200" indent="0" algn="ctr">
              <a:buNone/>
              <a:defRPr sz="320"/>
            </a:lvl6pPr>
            <a:lvl7pPr marL="548640" indent="0" algn="ctr">
              <a:buNone/>
              <a:defRPr sz="320"/>
            </a:lvl7pPr>
            <a:lvl8pPr marL="640080" indent="0" algn="ctr">
              <a:buNone/>
              <a:defRPr sz="320"/>
            </a:lvl8pPr>
            <a:lvl9pPr marL="731520" indent="0" algn="ctr">
              <a:buNone/>
              <a:defRPr sz="32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36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81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" y="73025"/>
            <a:ext cx="525780" cy="116236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" y="73025"/>
            <a:ext cx="1546860" cy="116236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54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69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" y="341948"/>
            <a:ext cx="2103120" cy="570547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" y="917893"/>
            <a:ext cx="2103120" cy="300037"/>
          </a:xfrm>
        </p:spPr>
        <p:txBody>
          <a:bodyPr/>
          <a:lstStyle>
            <a:lvl1pPr marL="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1pPr>
            <a:lvl2pPr marL="9144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2pPr>
            <a:lvl3pPr marL="182880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3pPr>
            <a:lvl4pPr marL="274320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4pPr>
            <a:lvl5pPr marL="365760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5pPr>
            <a:lvl6pPr marL="457200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6pPr>
            <a:lvl7pPr marL="548640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7pPr>
            <a:lvl8pPr marL="640080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8pPr>
            <a:lvl9pPr marL="731520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4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365125"/>
            <a:ext cx="1036320" cy="8702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" y="365125"/>
            <a:ext cx="1036320" cy="8702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01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8" y="73025"/>
            <a:ext cx="2103120" cy="2651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8" y="336233"/>
            <a:ext cx="1031557" cy="164782"/>
          </a:xfrm>
        </p:spPr>
        <p:txBody>
          <a:bodyPr anchor="b"/>
          <a:lstStyle>
            <a:lvl1pPr marL="0" indent="0">
              <a:buNone/>
              <a:defRPr sz="480" b="1"/>
            </a:lvl1pPr>
            <a:lvl2pPr marL="91440" indent="0">
              <a:buNone/>
              <a:defRPr sz="400" b="1"/>
            </a:lvl2pPr>
            <a:lvl3pPr marL="182880" indent="0">
              <a:buNone/>
              <a:defRPr sz="360" b="1"/>
            </a:lvl3pPr>
            <a:lvl4pPr marL="274320" indent="0">
              <a:buNone/>
              <a:defRPr sz="320" b="1"/>
            </a:lvl4pPr>
            <a:lvl5pPr marL="365760" indent="0">
              <a:buNone/>
              <a:defRPr sz="320" b="1"/>
            </a:lvl5pPr>
            <a:lvl6pPr marL="457200" indent="0">
              <a:buNone/>
              <a:defRPr sz="320" b="1"/>
            </a:lvl6pPr>
            <a:lvl7pPr marL="548640" indent="0">
              <a:buNone/>
              <a:defRPr sz="320" b="1"/>
            </a:lvl7pPr>
            <a:lvl8pPr marL="640080" indent="0">
              <a:buNone/>
              <a:defRPr sz="320" b="1"/>
            </a:lvl8pPr>
            <a:lvl9pPr marL="731520" indent="0">
              <a:buNone/>
              <a:defRPr sz="32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8" y="501015"/>
            <a:ext cx="1031557" cy="73691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" y="336233"/>
            <a:ext cx="1036638" cy="164782"/>
          </a:xfrm>
        </p:spPr>
        <p:txBody>
          <a:bodyPr anchor="b"/>
          <a:lstStyle>
            <a:lvl1pPr marL="0" indent="0">
              <a:buNone/>
              <a:defRPr sz="480" b="1"/>
            </a:lvl1pPr>
            <a:lvl2pPr marL="91440" indent="0">
              <a:buNone/>
              <a:defRPr sz="400" b="1"/>
            </a:lvl2pPr>
            <a:lvl3pPr marL="182880" indent="0">
              <a:buNone/>
              <a:defRPr sz="360" b="1"/>
            </a:lvl3pPr>
            <a:lvl4pPr marL="274320" indent="0">
              <a:buNone/>
              <a:defRPr sz="320" b="1"/>
            </a:lvl4pPr>
            <a:lvl5pPr marL="365760" indent="0">
              <a:buNone/>
              <a:defRPr sz="320" b="1"/>
            </a:lvl5pPr>
            <a:lvl6pPr marL="457200" indent="0">
              <a:buNone/>
              <a:defRPr sz="320" b="1"/>
            </a:lvl6pPr>
            <a:lvl7pPr marL="548640" indent="0">
              <a:buNone/>
              <a:defRPr sz="320" b="1"/>
            </a:lvl7pPr>
            <a:lvl8pPr marL="640080" indent="0">
              <a:buNone/>
              <a:defRPr sz="320" b="1"/>
            </a:lvl8pPr>
            <a:lvl9pPr marL="731520" indent="0">
              <a:buNone/>
              <a:defRPr sz="32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" y="501015"/>
            <a:ext cx="1036638" cy="73691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19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6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6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8" y="91440"/>
            <a:ext cx="786447" cy="320040"/>
          </a:xfrm>
        </p:spPr>
        <p:txBody>
          <a:bodyPr anchor="b"/>
          <a:lstStyle>
            <a:lvl1pPr>
              <a:defRPr sz="64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8" y="197485"/>
            <a:ext cx="1234440" cy="974725"/>
          </a:xfrm>
        </p:spPr>
        <p:txBody>
          <a:bodyPr/>
          <a:lstStyle>
            <a:lvl1pPr>
              <a:defRPr sz="640"/>
            </a:lvl1pPr>
            <a:lvl2pPr>
              <a:defRPr sz="560"/>
            </a:lvl2pPr>
            <a:lvl3pPr>
              <a:defRPr sz="48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8" y="411480"/>
            <a:ext cx="786447" cy="762318"/>
          </a:xfrm>
        </p:spPr>
        <p:txBody>
          <a:bodyPr/>
          <a:lstStyle>
            <a:lvl1pPr marL="0" indent="0">
              <a:buNone/>
              <a:defRPr sz="320"/>
            </a:lvl1pPr>
            <a:lvl2pPr marL="91440" indent="0">
              <a:buNone/>
              <a:defRPr sz="280"/>
            </a:lvl2pPr>
            <a:lvl3pPr marL="182880" indent="0">
              <a:buNone/>
              <a:defRPr sz="240"/>
            </a:lvl3pPr>
            <a:lvl4pPr marL="274320" indent="0">
              <a:buNone/>
              <a:defRPr sz="200"/>
            </a:lvl4pPr>
            <a:lvl5pPr marL="365760" indent="0">
              <a:buNone/>
              <a:defRPr sz="200"/>
            </a:lvl5pPr>
            <a:lvl6pPr marL="457200" indent="0">
              <a:buNone/>
              <a:defRPr sz="200"/>
            </a:lvl6pPr>
            <a:lvl7pPr marL="548640" indent="0">
              <a:buNone/>
              <a:defRPr sz="200"/>
            </a:lvl7pPr>
            <a:lvl8pPr marL="640080" indent="0">
              <a:buNone/>
              <a:defRPr sz="200"/>
            </a:lvl8pPr>
            <a:lvl9pPr marL="731520" indent="0">
              <a:buNone/>
              <a:defRPr sz="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9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8" y="91440"/>
            <a:ext cx="786447" cy="320040"/>
          </a:xfrm>
        </p:spPr>
        <p:txBody>
          <a:bodyPr anchor="b"/>
          <a:lstStyle>
            <a:lvl1pPr>
              <a:defRPr sz="64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8" y="197485"/>
            <a:ext cx="1234440" cy="974725"/>
          </a:xfrm>
        </p:spPr>
        <p:txBody>
          <a:bodyPr anchor="t"/>
          <a:lstStyle>
            <a:lvl1pPr marL="0" indent="0">
              <a:buNone/>
              <a:defRPr sz="640"/>
            </a:lvl1pPr>
            <a:lvl2pPr marL="91440" indent="0">
              <a:buNone/>
              <a:defRPr sz="560"/>
            </a:lvl2pPr>
            <a:lvl3pPr marL="182880" indent="0">
              <a:buNone/>
              <a:defRPr sz="480"/>
            </a:lvl3pPr>
            <a:lvl4pPr marL="274320" indent="0">
              <a:buNone/>
              <a:defRPr sz="400"/>
            </a:lvl4pPr>
            <a:lvl5pPr marL="365760" indent="0">
              <a:buNone/>
              <a:defRPr sz="400"/>
            </a:lvl5pPr>
            <a:lvl6pPr marL="457200" indent="0">
              <a:buNone/>
              <a:defRPr sz="400"/>
            </a:lvl6pPr>
            <a:lvl7pPr marL="548640" indent="0">
              <a:buNone/>
              <a:defRPr sz="400"/>
            </a:lvl7pPr>
            <a:lvl8pPr marL="640080" indent="0">
              <a:buNone/>
              <a:defRPr sz="400"/>
            </a:lvl8pPr>
            <a:lvl9pPr marL="731520" indent="0">
              <a:buNone/>
              <a:defRPr sz="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8" y="411480"/>
            <a:ext cx="786447" cy="762318"/>
          </a:xfrm>
        </p:spPr>
        <p:txBody>
          <a:bodyPr/>
          <a:lstStyle>
            <a:lvl1pPr marL="0" indent="0">
              <a:buNone/>
              <a:defRPr sz="320"/>
            </a:lvl1pPr>
            <a:lvl2pPr marL="91440" indent="0">
              <a:buNone/>
              <a:defRPr sz="280"/>
            </a:lvl2pPr>
            <a:lvl3pPr marL="182880" indent="0">
              <a:buNone/>
              <a:defRPr sz="240"/>
            </a:lvl3pPr>
            <a:lvl4pPr marL="274320" indent="0">
              <a:buNone/>
              <a:defRPr sz="200"/>
            </a:lvl4pPr>
            <a:lvl5pPr marL="365760" indent="0">
              <a:buNone/>
              <a:defRPr sz="200"/>
            </a:lvl5pPr>
            <a:lvl6pPr marL="457200" indent="0">
              <a:buNone/>
              <a:defRPr sz="200"/>
            </a:lvl6pPr>
            <a:lvl7pPr marL="548640" indent="0">
              <a:buNone/>
              <a:defRPr sz="200"/>
            </a:lvl7pPr>
            <a:lvl8pPr marL="640080" indent="0">
              <a:buNone/>
              <a:defRPr sz="200"/>
            </a:lvl8pPr>
            <a:lvl9pPr marL="731520" indent="0">
              <a:buNone/>
              <a:defRPr sz="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99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" y="73025"/>
            <a:ext cx="2103120" cy="265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" y="365125"/>
            <a:ext cx="2103120" cy="87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" y="1271270"/>
            <a:ext cx="548640" cy="7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B9EF-170B-4474-B91E-2E920F5801AA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" y="1271270"/>
            <a:ext cx="822960" cy="7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" y="1271270"/>
            <a:ext cx="548640" cy="7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1B86-3FD0-489C-B3A0-1222951C6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67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" rtl="0" eaLnBrk="1" latinLnBrk="0" hangingPunct="1">
        <a:lnSpc>
          <a:spcPct val="90000"/>
        </a:lnSpc>
        <a:spcBef>
          <a:spcPct val="0"/>
        </a:spcBef>
        <a:buNone/>
        <a:defRPr sz="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" indent="-45720" algn="l" defTabSz="18288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56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" indent="-45720" algn="l" defTabSz="18288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" algn="l" defTabSz="182880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40C31C-3BA2-45A9-A17F-127FA581E3C4}"/>
              </a:ext>
            </a:extLst>
          </p:cNvPr>
          <p:cNvSpPr/>
          <p:nvPr/>
        </p:nvSpPr>
        <p:spPr>
          <a:xfrm>
            <a:off x="-28196" y="-36254"/>
            <a:ext cx="2501508" cy="1454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56F192-4F37-47F6-B6F2-2AE3710F8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0" y="-64452"/>
            <a:ext cx="2355444" cy="143605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5A99C64-1BB4-41D3-B2DF-BA2F89F1779E}"/>
              </a:ext>
            </a:extLst>
          </p:cNvPr>
          <p:cNvSpPr txBox="1"/>
          <p:nvPr/>
        </p:nvSpPr>
        <p:spPr>
          <a:xfrm>
            <a:off x="203537" y="3626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</p:spTree>
    <p:extLst>
      <p:ext uri="{BB962C8B-B14F-4D97-AF65-F5344CB8AC3E}">
        <p14:creationId xmlns:p14="http://schemas.microsoft.com/office/powerpoint/2010/main" val="220844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524402E-1820-4F60-B8E7-0400221F3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99" y="-435587"/>
            <a:ext cx="3358023" cy="18886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FBBCCB9-48FF-4B0E-9E78-7650CFEE53FE}"/>
              </a:ext>
            </a:extLst>
          </p:cNvPr>
          <p:cNvSpPr txBox="1"/>
          <p:nvPr/>
        </p:nvSpPr>
        <p:spPr>
          <a:xfrm>
            <a:off x="203537" y="33040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</p:spTree>
    <p:extLst>
      <p:ext uri="{BB962C8B-B14F-4D97-AF65-F5344CB8AC3E}">
        <p14:creationId xmlns:p14="http://schemas.microsoft.com/office/powerpoint/2010/main" val="190127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24AD752-7026-4E5E-8BDF-97F00038E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1" y="-156279"/>
            <a:ext cx="2449922" cy="162929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AAA0AB4-C511-4FF4-B545-DCF6376E13E1}"/>
              </a:ext>
            </a:extLst>
          </p:cNvPr>
          <p:cNvSpPr/>
          <p:nvPr/>
        </p:nvSpPr>
        <p:spPr>
          <a:xfrm>
            <a:off x="-5761" y="-156279"/>
            <a:ext cx="2444161" cy="1629294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7F2909-3D3A-4201-9F21-8723A0925E09}"/>
              </a:ext>
            </a:extLst>
          </p:cNvPr>
          <p:cNvSpPr txBox="1"/>
          <p:nvPr/>
        </p:nvSpPr>
        <p:spPr>
          <a:xfrm>
            <a:off x="203537" y="33040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</p:spTree>
    <p:extLst>
      <p:ext uri="{BB962C8B-B14F-4D97-AF65-F5344CB8AC3E}">
        <p14:creationId xmlns:p14="http://schemas.microsoft.com/office/powerpoint/2010/main" val="307647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F23B22-F359-46A9-A8D4-F169B204A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52"/>
            <a:ext cx="2507119" cy="167100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C6FC154-0E6D-423A-B89A-C7C84135BC16}"/>
              </a:ext>
            </a:extLst>
          </p:cNvPr>
          <p:cNvSpPr/>
          <p:nvPr/>
        </p:nvSpPr>
        <p:spPr>
          <a:xfrm>
            <a:off x="0" y="-116452"/>
            <a:ext cx="2507119" cy="1671004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EF029C6-ACAE-4FF7-A0DA-14A4786585D2}"/>
              </a:ext>
            </a:extLst>
          </p:cNvPr>
          <p:cNvSpPr txBox="1"/>
          <p:nvPr/>
        </p:nvSpPr>
        <p:spPr>
          <a:xfrm>
            <a:off x="203537" y="33040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</p:spTree>
    <p:extLst>
      <p:ext uri="{BB962C8B-B14F-4D97-AF65-F5344CB8AC3E}">
        <p14:creationId xmlns:p14="http://schemas.microsoft.com/office/powerpoint/2010/main" val="288974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7327</TotalTime>
  <Words>8</Words>
  <Application>Microsoft Office PowerPoint</Application>
  <PresentationFormat>自訂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YPU</dc:creator>
  <cp:lastModifiedBy>YPU</cp:lastModifiedBy>
  <cp:revision>5</cp:revision>
  <dcterms:created xsi:type="dcterms:W3CDTF">2024-08-08T01:52:49Z</dcterms:created>
  <dcterms:modified xsi:type="dcterms:W3CDTF">2024-08-13T03:59:53Z</dcterms:modified>
</cp:coreProperties>
</file>